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AC382-4E2C-4216-BCAA-C93C6B698EE2}" v="52" dt="2022-01-03T16:47:13.413"/>
    <p1510:client id="{556EFB68-F2BF-486D-843F-431739449444}" v="436" dt="2022-01-03T15:58:35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8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8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6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4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7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0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9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7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1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ommons.wikimedia.org/wiki/File:Stopsign_sing.pn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freepngimg.com/png/96161-lohri-flame-fire-campfire-for-happy-drawing" TargetMode="External"/><Relationship Id="rId7" Type="http://schemas.openxmlformats.org/officeDocument/2006/relationships/image" Target="../media/image7.jpeg"/><Relationship Id="rId12" Type="http://schemas.openxmlformats.org/officeDocument/2006/relationships/hyperlink" Target="http://www.pngall.com/soup-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hyperlink" Target="https://online.stat.psu.edu/stat504/lesson/case-study-water-level-study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ernmentpropaganda.net/snopes-debunked-on-claim-new-york-times-didnt-collude-with-hillary-clinton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.pindula.co.zw/2017/03/07/woman-scalded-boliling-water-love-triangle/" TargetMode="External"/><Relationship Id="rId13" Type="http://schemas.openxmlformats.org/officeDocument/2006/relationships/hyperlink" Target="https://www.governmentpropaganda.net/pinocchio-news-outlets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epngimg.com/png/75624-down-signal-thumb-red-thumbs-png-free-photo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hyperlink" Target="https://philly-teacher.blogspot.com/2009/08/i-just-finished-reading-teach-like-your.html" TargetMode="External"/><Relationship Id="rId4" Type="http://schemas.openxmlformats.org/officeDocument/2006/relationships/hyperlink" Target="https://commons.wikimedia.org/wiki/File:Emoji_u1f44d.svg" TargetMode="External"/><Relationship Id="rId9" Type="http://schemas.openxmlformats.org/officeDocument/2006/relationships/image" Target="../media/image17.jpe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uneman.org/clipar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59FA55D-DBF3-44BD-8BAA-FC35FD1C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iretruck Kids Child · Free vector graphic on Pixabay">
            <a:extLst>
              <a:ext uri="{FF2B5EF4-FFF2-40B4-BE49-F238E27FC236}">
                <a16:creationId xmlns:a16="http://schemas.microsoft.com/office/drawing/2014/main" id="{090D4C17-08AC-417A-BF21-25C8E18E8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r="482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D34478-6122-494B-BC0B-DB060394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31648" y="357256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8766" y="732550"/>
            <a:ext cx="4186940" cy="1643447"/>
          </a:xfrm>
        </p:spPr>
        <p:txBody>
          <a:bodyPr anchor="b">
            <a:normAutofit/>
          </a:bodyPr>
          <a:lstStyle/>
          <a:p>
            <a:r>
              <a:rPr lang="en-US">
                <a:cs typeface="Calibri Light"/>
              </a:rPr>
              <a:t>Stop, Drop, Cover and Roll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13957" y="2443363"/>
            <a:ext cx="3632777" cy="58993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cs typeface="Calibri"/>
              </a:rPr>
              <a:t>Mrs. Kelsey Johnson, Pub. Ed.</a:t>
            </a:r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87AACE3-D796-459A-88F7-2091CC177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93370" y="351450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59FA55D-DBF3-44BD-8BAA-FC35FD1C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iretruck Kids Child · Free vector graphic on Pixabay">
            <a:extLst>
              <a:ext uri="{FF2B5EF4-FFF2-40B4-BE49-F238E27FC236}">
                <a16:creationId xmlns:a16="http://schemas.microsoft.com/office/drawing/2014/main" id="{090D4C17-08AC-417A-BF21-25C8E18E8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0" r="482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D34478-6122-494B-BC0B-DB060394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31648" y="357256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8766" y="732550"/>
            <a:ext cx="4186940" cy="1643447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Hot things burn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87AACE3-D796-459A-88F7-2091CC177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93370" y="351450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hot_things_burn (1)">
            <a:hlinkClick r:id="" action="ppaction://media"/>
            <a:extLst>
              <a:ext uri="{FF2B5EF4-FFF2-40B4-BE49-F238E27FC236}">
                <a16:creationId xmlns:a16="http://schemas.microsoft.com/office/drawing/2014/main" id="{79FB48F5-AA84-48D7-BA46-D8A71EDF1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1845" y="587671"/>
            <a:ext cx="730250" cy="73025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15100153-F6DA-4032-8827-F430AB890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4681" y="5741219"/>
            <a:ext cx="4397164" cy="1057938"/>
          </a:xfrm>
        </p:spPr>
        <p:txBody>
          <a:bodyPr/>
          <a:lstStyle/>
          <a:p>
            <a:r>
              <a:rPr lang="en-US" dirty="0"/>
              <a:t>Red means STOP  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4E1B4A5-BAAB-44D7-9ABD-40E53E094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45150" y="5740400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2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4A9C-AC76-490C-9E98-44759A3F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Hot</a:t>
            </a:r>
            <a:r>
              <a:rPr lang="en-US" dirty="0"/>
              <a:t> or </a:t>
            </a:r>
            <a:r>
              <a:rPr lang="en-US" dirty="0">
                <a:solidFill>
                  <a:srgbClr val="00B0F0"/>
                </a:solidFill>
              </a:rPr>
              <a:t>not 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DCDE-22DE-4E64-A36D-2858C4F1C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                 HOT                                                            </a:t>
            </a:r>
            <a:r>
              <a:rPr lang="en-US" dirty="0">
                <a:solidFill>
                  <a:srgbClr val="00B0F0"/>
                </a:solidFill>
              </a:rPr>
              <a:t>NOT HOT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C65E27-184E-457D-8952-F0AD4B109B99}"/>
              </a:ext>
            </a:extLst>
          </p:cNvPr>
          <p:cNvCxnSpPr/>
          <p:nvPr/>
        </p:nvCxnSpPr>
        <p:spPr>
          <a:xfrm>
            <a:off x="423863" y="2773362"/>
            <a:ext cx="11453811" cy="15875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60D959-47E5-4C6C-AD70-F99F9F4197A0}"/>
              </a:ext>
            </a:extLst>
          </p:cNvPr>
          <p:cNvCxnSpPr>
            <a:cxnSpLocks/>
          </p:cNvCxnSpPr>
          <p:nvPr/>
        </p:nvCxnSpPr>
        <p:spPr>
          <a:xfrm flipH="1" flipV="1">
            <a:off x="6091237" y="2090737"/>
            <a:ext cx="31751" cy="4246562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154001-CE6C-4CE2-B11C-1C7721A7CCC0}"/>
              </a:ext>
            </a:extLst>
          </p:cNvPr>
          <p:cNvCxnSpPr>
            <a:cxnSpLocks/>
          </p:cNvCxnSpPr>
          <p:nvPr/>
        </p:nvCxnSpPr>
        <p:spPr>
          <a:xfrm>
            <a:off x="423862" y="2082800"/>
            <a:ext cx="11453811" cy="15875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F54965DD-1645-4578-AE84-053CA4AF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60786" y="435735"/>
            <a:ext cx="1519242" cy="104146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C1FD6FA-789D-426F-B4C1-79DCD2956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76850" y="903287"/>
            <a:ext cx="796925" cy="1146175"/>
          </a:xfrm>
          <a:prstGeom prst="rect">
            <a:avLst/>
          </a:prstGeom>
        </p:spPr>
      </p:pic>
      <p:pic>
        <p:nvPicPr>
          <p:cNvPr id="13" name="Picture 13" descr="Cake Candles Icing · Free vector graphic on Pixabay">
            <a:extLst>
              <a:ext uri="{FF2B5EF4-FFF2-40B4-BE49-F238E27FC236}">
                <a16:creationId xmlns:a16="http://schemas.microsoft.com/office/drawing/2014/main" id="{10E6B413-AA6A-4A41-B862-77D20DEE9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2962" y="983545"/>
            <a:ext cx="1155700" cy="1065037"/>
          </a:xfrm>
          <a:prstGeom prst="rect">
            <a:avLst/>
          </a:prstGeom>
        </p:spPr>
      </p:pic>
      <p:pic>
        <p:nvPicPr>
          <p:cNvPr id="14" name="Picture 14" descr="Red Apple Isolated Free Stock Photo - Public Domain Pictures">
            <a:extLst>
              <a:ext uri="{FF2B5EF4-FFF2-40B4-BE49-F238E27FC236}">
                <a16:creationId xmlns:a16="http://schemas.microsoft.com/office/drawing/2014/main" id="{6DB012BB-8CFC-4851-9AFF-4E03C7B19C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35" t="6081" r="10135" b="9655"/>
          <a:stretch/>
        </p:blipFill>
        <p:spPr>
          <a:xfrm>
            <a:off x="6105525" y="469900"/>
            <a:ext cx="940425" cy="993910"/>
          </a:xfrm>
          <a:prstGeom prst="rect">
            <a:avLst/>
          </a:prstGeom>
        </p:spPr>
      </p:pic>
      <p:pic>
        <p:nvPicPr>
          <p:cNvPr id="15" name="Picture 15" descr="Stove Top | Free SVG">
            <a:extLst>
              <a:ext uri="{FF2B5EF4-FFF2-40B4-BE49-F238E27FC236}">
                <a16:creationId xmlns:a16="http://schemas.microsoft.com/office/drawing/2014/main" id="{8FA9E87D-B34D-44A5-9DC5-472485A9E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400" y="954087"/>
            <a:ext cx="1219200" cy="1219200"/>
          </a:xfrm>
          <a:prstGeom prst="rect">
            <a:avLst/>
          </a:prstGeom>
        </p:spPr>
      </p:pic>
      <p:pic>
        <p:nvPicPr>
          <p:cNvPr id="16" name="Picture 16" descr="Coffee Coffe Drink · Free vector graphic on Pixabay">
            <a:extLst>
              <a:ext uri="{FF2B5EF4-FFF2-40B4-BE49-F238E27FC236}">
                <a16:creationId xmlns:a16="http://schemas.microsoft.com/office/drawing/2014/main" id="{0E71EDCD-EBFB-48CF-B941-0144F77EAC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7275" y="296107"/>
            <a:ext cx="1028699" cy="931786"/>
          </a:xfrm>
          <a:prstGeom prst="rect">
            <a:avLst/>
          </a:prstGeom>
        </p:spPr>
      </p:pic>
      <p:pic>
        <p:nvPicPr>
          <p:cNvPr id="17" name="Picture 17" descr="Cartoon Conifer tree Pine tree drawing vector clipart ...">
            <a:extLst>
              <a:ext uri="{FF2B5EF4-FFF2-40B4-BE49-F238E27FC236}">
                <a16:creationId xmlns:a16="http://schemas.microsoft.com/office/drawing/2014/main" id="{635B4040-7DE9-4002-84B4-2F49FAA977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2893" y="966788"/>
            <a:ext cx="636714" cy="101917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8936C94-ECD8-4D51-9240-25D61B772C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875712" y="428688"/>
            <a:ext cx="1092200" cy="9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5996 L -0.00468 0.05996 C -0.00664 0.06389 -0.00846 0.06783 -0.01028 0.07199 C -0.01263 0.07778 -0.01458 0.08403 -0.01718 0.08912 C -0.02955 0.11459 -0.01445 0.08426 -0.02682 0.10764 C -0.02864 0.11111 -0.03034 0.11505 -0.03229 0.11852 C -0.0345 0.12269 -0.03698 0.12662 -0.03919 0.13079 C -0.04101 0.13426 -0.04271 0.1382 -0.04466 0.1419 C -0.04922 0.15 -0.05377 0.1581 -0.05846 0.16621 C -0.06119 0.17107 -0.06367 0.17662 -0.06666 0.18102 C -0.09856 0.22639 -0.05507 0.16505 -0.08802 0.20903 C -0.09453 0.21783 -0.10039 0.22801 -0.10729 0.23611 L -0.12369 0.25556 C -0.12695 0.25926 -0.13034 0.2625 -0.13333 0.26667 L -0.15052 0.28866 C -0.15351 0.29236 -0.15651 0.29607 -0.1595 0.29954 C -0.16198 0.30255 -0.16471 0.30509 -0.16705 0.3081 C -0.16966 0.31134 -0.172 0.31505 -0.17461 0.31806 C -0.17747 0.32107 -0.18073 0.32338 -0.18359 0.32662 C -0.18698 0.33033 -0.18997 0.33472 -0.19323 0.33866 C -0.19453 0.34051 -0.19596 0.34213 -0.19739 0.34375 C -0.19843 0.34491 -0.19974 0.34584 -0.20078 0.34722 C -0.20169 0.34861 -0.20247 0.35 -0.20351 0.35093 C -0.20534 0.35255 -0.20729 0.35324 -0.20911 0.35463 C -0.21914 0.36296 -0.20898 0.35625 -0.21797 0.3632 C -0.21979 0.36459 -0.22174 0.36551 -0.22343 0.3669 C -0.22825 0.37037 -0.22422 0.36852 -0.22968 0.37176 C -0.2306 0.37222 -0.23151 0.37246 -0.23242 0.37292 C -0.23789 0.37662 -0.23229 0.37454 -0.23867 0.37801 C -0.23971 0.37847 -0.24088 0.37871 -0.24205 0.37917 C -0.24453 0.38195 -0.24336 0.38148 -0.24544 0.38148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9 0.06967 L 0.02579 0.06967 C 0.02748 0.07685 0.03217 0.09745 0.03464 0.1037 C 0.04089 0.12014 0.04688 0.13727 0.05456 0.15162 C 0.06407 0.16898 0.07461 0.18472 0.08282 0.20416 C 0.10222 0.25023 0.07722 0.19004 0.09375 0.23217 C 0.09532 0.23611 0.09714 0.23935 0.09857 0.24328 C 0.10066 0.24838 0.10196 0.2544 0.10417 0.25926 C 0.10769 0.26713 0.11172 0.2743 0.11576 0.28125 C 0.12006 0.28819 0.12605 0.29491 0.13099 0.30069 C 0.13256 0.30509 0.13243 0.30532 0.13503 0.30926 C 0.13803 0.31366 0.13646 0.30949 0.1379 0.31435 " pathEditMode="relative" ptsTypes="AAAAAA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4005 L -0.00052 0.04005 C 0.00782 0.28195 -0.00156 0.03542 0.00625 0.19537 C 0.01094 0.29028 0.00521 0.26829 0.01927 0.40695 C 0.02162 0.4294 0.02422 0.45185 0.02617 0.47431 C 0.02917 0.5081 0.03269 0.54167 0.03438 0.57593 C 0.03516 0.59051 0.03503 0.58472 0.03503 0.59306 " pathEditMode="relative" ptsTypes="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0.03125 L -0.00221 0.03125 C -0.00416 0.03449 -0.00586 0.03796 -0.00781 0.04097 C -0.04869 0.1037 -0.0608 0.10949 -0.12682 0.17917 C -0.14257 0.19583 -0.15898 0.21018 -0.175 0.22569 L -0.20807 0.25764 C -0.21575 0.26481 -0.22382 0.27083 -0.23138 0.27847 C -0.24284 0.28981 -0.23867 0.28611 -0.24375 0.29074 " pathEditMode="relative" ptsTypes="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9 0.02685 L 0.01119 0.02685 C 0.03112 0.13333 -0.00013 -0.02801 0.05716 0.20671 C 0.06406 0.23472 0.07044 0.26319 0.07773 0.29097 C 0.09427 0.3537 0.08711 0.34074 0.09778 0.35972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0162 L 0.00338 -0.00162 C -0.01966 0.04468 -0.04102 0.09375 -0.0655 0.13773 C -0.12084 0.23704 -0.1319 0.26389 -0.18659 0.3419 C -0.20495 0.36829 -0.22305 0.3956 -0.24297 0.41782 C -0.26589 0.44329 -0.29024 0.46458 -0.31459 0.48519 C -0.34558 0.51134 -0.38776 0.54144 -0.42266 0.55602 C -0.44232 0.56435 -0.45547 0.56366 -0.47487 0.56458 L -0.47761 0.56597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3704 L -0.00143 0.03704 C -0.04166 0.08727 -0.17448 0.25695 -0.22448 0.30973 C -0.2556 0.34283 -0.28619 0.37778 -0.31797 0.4088 C -0.35833 0.44815 -0.39257 0.4801 -0.43776 0.4919 C -0.45638 0.497 -0.47539 0.49514 -0.49414 0.49676 C -0.50664 0.49653 -0.56002 0.49352 -0.57877 0.49815 C -0.59244 0.50139 -0.61093 0.51713 -0.62213 0.52871 C -0.63867 0.54561 -0.65429 0.56551 -0.67096 0.58241 C -0.67422 0.58565 -0.67734 0.58936 -0.6806 0.59237 C -0.68086 0.5926 -0.68815 0.59838 -0.69088 0.59954 C -0.69778 0.60301 -0.70455 0.60672 -0.71159 0.6095 L -0.71771 0.61181 C -0.71862 0.61227 -0.72044 0.6132 -0.72044 0.6132 " pathEditMode="relative" ptsTypes="AAAAAAAAA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3681 L -0.02083 0.03681 C -0.0293 0.05301 -0.10065 0.18866 -0.11107 0.21412 C -0.13893 0.28195 -0.15117 0.30741 -0.17435 0.38033 C -0.18958 0.42824 -0.20638 0.475 -0.21771 0.52593 C -0.22565 0.56181 -0.23047 0.58033 -0.23633 0.61528 C -0.23815 0.62616 -0.2388 0.63773 -0.24115 0.64838 C -0.24154 0.65046 -0.24219 0.65232 -0.24245 0.6544 C -0.2431 0.6581 -0.24336 0.66181 -0.24388 0.66551 C -0.24427 0.66875 -0.24479 0.67199 -0.24531 0.67523 C -0.2457 0.67778 -0.24622 0.68009 -0.24661 0.68264 C -0.24714 0.68542 -0.2474 0.68843 -0.24805 0.6912 C -0.24922 0.69699 -0.24948 0.69445 -0.25013 0.69977 C -0.25039 0.70208 -0.25039 0.70463 -0.25078 0.70695 C -0.25221 0.71505 -0.25208 0.7081 -0.25208 0.71204 L -0.25143 0.70833 " pathEditMode="relative" ptsTypes="AAAAAAAAAAAAAA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05FF-765D-436E-8449-9D6733AF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my clothes catch fire.....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1C0FCE-7509-4B5E-98A7-D85EF614C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30839" y="512823"/>
            <a:ext cx="1890346" cy="1382346"/>
          </a:xfr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5D7FD92-3DF3-4F49-8C10-314B3CA91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9" t="6021" r="55962" b="40171"/>
          <a:stretch/>
        </p:blipFill>
        <p:spPr>
          <a:xfrm>
            <a:off x="719015" y="2075900"/>
            <a:ext cx="2978978" cy="3541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C6AE31-0268-4752-A320-951FEB4F9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15" t="62205" r="15577" b="2100"/>
          <a:stretch/>
        </p:blipFill>
        <p:spPr>
          <a:xfrm>
            <a:off x="6766170" y="3654084"/>
            <a:ext cx="4912514" cy="1771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3BE9C-651E-4098-9AB0-6A8DC17D0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77" t="8924" r="11346" b="41732"/>
          <a:stretch/>
        </p:blipFill>
        <p:spPr>
          <a:xfrm>
            <a:off x="3620477" y="2178929"/>
            <a:ext cx="3145050" cy="34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8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05FF-765D-436E-8449-9D6733AF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need to stop, drop, and roll?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85D7FD92-3DF3-4F49-8C10-314B3CA91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9" t="6021" r="55962" b="40171"/>
          <a:stretch/>
        </p:blipFill>
        <p:spPr>
          <a:xfrm>
            <a:off x="3346938" y="512823"/>
            <a:ext cx="888363" cy="1079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C6AE31-0268-4752-A320-951FEB4F9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5" t="62205" r="15577" b="2100"/>
          <a:stretch/>
        </p:blipFill>
        <p:spPr>
          <a:xfrm>
            <a:off x="6092093" y="664699"/>
            <a:ext cx="2675360" cy="999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3BE9C-651E-4098-9AB0-6A8DC17D0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77" t="8924" r="11346" b="41732"/>
          <a:stretch/>
        </p:blipFill>
        <p:spPr>
          <a:xfrm>
            <a:off x="4314091" y="557238"/>
            <a:ext cx="946974" cy="104974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F21E59-F4AC-4E70-B5D8-C3024CFE7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26" y="1972067"/>
            <a:ext cx="10333074" cy="38277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               YES                                                               NO 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0297B4C-2292-4BFB-9D24-4F8268097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78015" y="1871784"/>
            <a:ext cx="603740" cy="603739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02CE2E1F-170E-4F0E-A735-C2FDD319D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43936" y="1968498"/>
            <a:ext cx="603253" cy="60325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7F4D8C-AF93-42C9-B5BA-5F787F37BB2B}"/>
              </a:ext>
            </a:extLst>
          </p:cNvPr>
          <p:cNvCxnSpPr/>
          <p:nvPr/>
        </p:nvCxnSpPr>
        <p:spPr>
          <a:xfrm flipV="1">
            <a:off x="431801" y="2511425"/>
            <a:ext cx="11453811" cy="7937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5B283C-AEB5-445F-83A0-481C6625A13A}"/>
              </a:ext>
            </a:extLst>
          </p:cNvPr>
          <p:cNvCxnSpPr>
            <a:cxnSpLocks/>
          </p:cNvCxnSpPr>
          <p:nvPr/>
        </p:nvCxnSpPr>
        <p:spPr>
          <a:xfrm flipH="1" flipV="1">
            <a:off x="6130925" y="1757362"/>
            <a:ext cx="23814" cy="456406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304069-2740-4235-95B6-D7F47AA90557}"/>
              </a:ext>
            </a:extLst>
          </p:cNvPr>
          <p:cNvCxnSpPr>
            <a:cxnSpLocks/>
          </p:cNvCxnSpPr>
          <p:nvPr/>
        </p:nvCxnSpPr>
        <p:spPr>
          <a:xfrm flipV="1">
            <a:off x="415926" y="1717675"/>
            <a:ext cx="11453811" cy="7937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8">
            <a:extLst>
              <a:ext uri="{FF2B5EF4-FFF2-40B4-BE49-F238E27FC236}">
                <a16:creationId xmlns:a16="http://schemas.microsoft.com/office/drawing/2014/main" id="{99C6829C-3B58-45D8-BBA5-E8AAD9FC0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24463" y="5880162"/>
            <a:ext cx="1497013" cy="915861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1B15F00B-268A-4590-8D14-60253F224E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2423" t="4023" r="22776" b="44792"/>
          <a:stretch/>
        </p:blipFill>
        <p:spPr>
          <a:xfrm>
            <a:off x="3972779" y="5766192"/>
            <a:ext cx="983956" cy="1060063"/>
          </a:xfrm>
          <a:prstGeom prst="rect">
            <a:avLst/>
          </a:prstGeom>
        </p:spPr>
      </p:pic>
      <p:pic>
        <p:nvPicPr>
          <p:cNvPr id="24" name="Picture 24" descr="[無料イラスト] 暑さで熱中症にかかる男の子 - パブリックドメインQ：著作権フリー画像素材集">
            <a:extLst>
              <a:ext uri="{FF2B5EF4-FFF2-40B4-BE49-F238E27FC236}">
                <a16:creationId xmlns:a16="http://schemas.microsoft.com/office/drawing/2014/main" id="{D10C5DE7-CD78-43FD-AFB1-9CF7ECD05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8275" y="5804326"/>
            <a:ext cx="933450" cy="98816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A08AC2BA-1204-4C4A-83FC-1B5D88055C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17587" y="5820410"/>
            <a:ext cx="1370013" cy="1003618"/>
          </a:xfrm>
          <a:prstGeom prst="rect">
            <a:avLst/>
          </a:prstGeom>
        </p:spPr>
      </p:pic>
      <p:pic>
        <p:nvPicPr>
          <p:cNvPr id="28" name="Picture 28" descr="กราฟฟิกเวคเตอร์ฟรี: เครื่องพิมพ์, สแกนเนอร์, โทรสาร - ภาพ ...">
            <a:extLst>
              <a:ext uri="{FF2B5EF4-FFF2-40B4-BE49-F238E27FC236}">
                <a16:creationId xmlns:a16="http://schemas.microsoft.com/office/drawing/2014/main" id="{48EBBEF9-3023-410F-BFAF-DFC4D0852B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3111" y="5818187"/>
            <a:ext cx="1009650" cy="1008063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DF92176E-24A8-48AD-8652-984707B67CC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261" t="15130" r="52464" b="13333"/>
          <a:stretch/>
        </p:blipFill>
        <p:spPr>
          <a:xfrm>
            <a:off x="8605837" y="5146675"/>
            <a:ext cx="676086" cy="1644884"/>
          </a:xfrm>
          <a:prstGeom prst="rect">
            <a:avLst/>
          </a:prstGeom>
        </p:spPr>
      </p:pic>
      <p:pic>
        <p:nvPicPr>
          <p:cNvPr id="30" name="Picture 30" descr="Burning House | Free SVG">
            <a:extLst>
              <a:ext uri="{FF2B5EF4-FFF2-40B4-BE49-F238E27FC236}">
                <a16:creationId xmlns:a16="http://schemas.microsoft.com/office/drawing/2014/main" id="{35ED3B6F-26B3-4514-AFDC-2946B837A2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7712" y="5176838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6181 L 0.01719 -0.06181 C 0.02045 -0.075 0.02487 -0.08727 0.02683 -0.10116 C 0.02878 -0.11366 0.03112 -0.12616 0.03243 -0.13889 C 0.03594 -0.1757 0.03464 -0.15764 0.03659 -0.19282 C 0.03633 -0.21736 0.03672 -0.2419 0.03581 -0.2662 C 0.03464 -0.29838 0.02409 -0.35208 0.02071 -0.37639 C 0.01745 -0.39907 0.01576 -0.42292 0.01107 -0.44491 C 0.00964 -0.45139 0.00808 -0.45787 0.0069 -0.46435 C 0.00599 -0.46921 0.00573 -0.47431 0.00482 -0.47917 C 0.0043 -0.48218 0.00339 -0.48472 0.00274 -0.48773 C 0.00248 -0.48935 0.00235 -0.49097 0.00209 -0.49259 C 0.00157 -0.49607 0.00105 -0.49792 -3.33333E-6 -0.50116 C -0.00039 -0.50232 -0.00078 -0.5037 -0.0013 -0.50486 C -0.0039 -0.50926 -0.00468 -0.50949 -0.00755 -0.51204 L -0.03515 -0.50972 C -0.03645 -0.50949 -0.03789 -0.50926 -0.03919 -0.50857 C -0.04349 -0.50602 -0.04323 -0.5044 -0.04674 -0.5 C -0.04974 -0.4963 -0.04961 -0.49676 -0.05234 -0.49514 C -0.05325 -0.49236 -0.05507 -0.48773 -0.05573 -0.48519 C -0.05703 -0.48032 -0.05924 -0.4706 -0.05924 -0.4706 C -0.05937 -0.46736 -0.05963 -0.46412 -0.05989 -0.46088 C -0.06028 -0.45509 -0.06119 -0.44375 -0.06119 -0.44375 C -0.06106 -0.43472 -0.06106 -0.4257 -0.06054 -0.41667 C -0.06041 -0.41458 -0.05963 -0.41273 -0.05924 -0.41065 C -0.05716 -0.40093 -0.05859 -0.40532 -0.05573 -0.39583 C -0.05481 -0.39306 -0.05403 -0.39005 -0.05299 -0.38727 C -0.05065 -0.38195 -0.04726 -0.37315 -0.04336 -0.36898 C -0.04153 -0.36713 -0.03984 -0.36528 -0.03789 -0.36412 C -0.03476 -0.36204 -0.03151 -0.36065 -0.02825 -0.35926 C -0.02487 -0.35787 -0.02409 -0.3581 -0.02135 -0.3581 L -0.02265 -0.35926 " pathEditMode="relative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7662 L -0.0017 -0.07662 C 0.00143 -0.08241 0.00351 -0.09121 0.00781 -0.09375 C 0.01185 -0.0963 0.00807 -0.09375 0.01341 -0.09885 C 0.01523 -0.10047 0.01705 -0.10209 0.01888 -0.10371 C 0.01979 -0.1044 0.0207 -0.10533 0.02161 -0.10602 C 0.03346 -0.11505 0.0207 -0.10602 0.02994 -0.11088 C 0.03815 -0.11551 0.02812 -0.11181 0.0375 -0.11459 C 0.04349 -0.11991 0.03659 -0.11459 0.04713 -0.11829 C 0.0483 -0.11875 0.04935 -0.12037 0.05052 -0.12084 C 0.0539 -0.12176 0.05742 -0.12153 0.0608 -0.12199 C 0.07461 -0.12153 0.08841 -0.12199 0.10208 -0.12084 C 0.10586 -0.12037 0.1095 -0.11806 0.11315 -0.11713 C 0.11744 -0.11598 0.12187 -0.11505 0.12617 -0.11459 C 0.13268 -0.11389 0.13906 -0.11389 0.14544 -0.11343 C 0.15742 -0.1125 0.15664 -0.1125 0.16679 -0.11088 C 0.17916 -0.10602 0.17435 -0.10741 0.19505 -0.10741 C 0.21172 -0.10741 0.22851 -0.1081 0.24531 -0.10857 C 0.25442 -0.10926 0.25937 -0.1088 0.26731 -0.11088 C 0.26979 -0.11181 0.27226 -0.1125 0.27487 -0.11343 C 0.27799 -0.11459 0.28463 -0.1169 0.28789 -0.11829 C 0.29479 -0.1213 0.29101 -0.12014 0.29817 -0.12454 C 0.29987 -0.12547 0.30143 -0.12616 0.30299 -0.12685 C 0.30416 -0.12801 0.30534 -0.1294 0.30651 -0.13056 C 0.30716 -0.13125 0.30794 -0.13102 0.30859 -0.13172 C 0.30937 -0.13264 0.30989 -0.13426 0.31067 -0.13542 C 0.31146 -0.13681 0.31263 -0.13773 0.31341 -0.13912 C 0.31901 -0.15023 0.32252 -0.16297 0.32578 -0.17709 C 0.32669 -0.18102 0.32773 -0.18519 0.32851 -0.18935 C 0.32929 -0.19329 0.32981 -0.19746 0.3306 -0.20162 C 0.33593 -0.23148 0.33125 -0.20093 0.33476 -0.23079 C 0.33528 -0.23588 0.33619 -0.24074 0.33672 -0.2456 C 0.33776 -0.25417 0.33867 -0.26273 0.33958 -0.2713 C 0.33997 -0.27616 0.34036 -0.28102 0.34088 -0.28588 C 0.3414 -0.29005 0.34192 -0.29398 0.34231 -0.29815 C 0.34271 -0.30232 0.34336 -0.31505 0.34362 -0.31898 C 0.34388 -0.32176 0.34414 -0.32477 0.3444 -0.32755 C 0.34414 -0.36621 0.34401 -0.4051 0.34362 -0.44375 C 0.34349 -0.45324 0.3431 -0.45255 0.34231 -0.45973 C 0.3414 -0.46667 0.34179 -0.46598 0.34023 -0.47315 C 0.33984 -0.47477 0.33919 -0.47639 0.3388 -0.47801 C 0.33789 -0.48241 0.33867 -0.4831 0.33672 -0.48658 C 0.33659 -0.48681 0.33632 -0.48658 0.33606 -0.48658 " pathEditMode="relative" ptsTypes="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4723 L -0.00157 -0.04723 C -0.00066 -0.07593 -0.00026 -0.0794 -0.00157 -0.11343 C -0.00196 -0.12315 -0.003 -0.13287 -0.00365 -0.14283 C -0.00521 -0.16806 -0.00469 -0.17223 -0.00704 -0.19769 C -0.00782 -0.20556 -0.0086 -0.21343 -0.00977 -0.22107 C -0.01289 -0.24075 -0.01667 -0.26019 -0.02006 -0.27963 C -0.02149 -0.28774 -0.02253 -0.29607 -0.02422 -0.30417 C -0.02852 -0.32454 -0.02956 -0.33264 -0.03594 -0.35186 C -0.03894 -0.36065 -0.04206 -0.36945 -0.04558 -0.37755 C -0.04987 -0.38727 -0.06042 -0.4051 -0.0655 -0.41181 C -0.07097 -0.41899 -0.07683 -0.42524 -0.08269 -0.43125 C -0.08555 -0.43426 -0.08816 -0.43727 -0.09102 -0.43982 C -0.09297 -0.44167 -0.09714 -0.44468 -0.09714 -0.44468 " pathEditMode="relative" ptsTypes="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1 -0.02245 L 0.01381 -0.02245 C 0.03451 -0.04629 0.01836 -0.02662 0.04467 -0.06527 C 0.04766 -0.06967 0.05065 -0.07361 0.05365 -0.07754 C 0.05704 -0.08217 0.06068 -0.08611 0.06394 -0.09097 C 0.06719 -0.09606 0.07019 -0.10115 0.07357 -0.10578 C 0.07826 -0.11226 0.08334 -0.11782 0.08802 -0.12407 C 0.09961 -0.13935 0.11094 -0.15509 0.1224 -0.1706 L 0.13894 -0.19259 C 0.14401 -0.19953 0.14896 -0.20671 0.15404 -0.21342 C 0.16068 -0.22222 0.16771 -0.22986 0.17409 -0.23912 C 0.18438 -0.25416 0.19427 -0.27013 0.20495 -0.28449 C 0.21263 -0.29444 0.2448 -0.33356 0.2573 -0.35648 C 0.26042 -0.36226 0.26302 -0.36851 0.2655 -0.375 C 0.27279 -0.39282 0.27357 -0.3949 0.278 -0.41296 C 0.28034 -0.42268 0.28256 -0.4324 0.28477 -0.44213 C 0.28555 -0.44513 0.28646 -0.44768 0.28685 -0.45069 L 0.28763 -0.45555 " pathEditMode="relative" ptsTypes="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1412 L 0.00664 -0.01412 C 0.00886 -0.01713 0.0112 -0.01968 0.01341 -0.02269 C 0.02109 -0.03357 0.02813 -0.04583 0.0362 -0.05579 C 0.04167 -0.06273 0.04714 -0.06991 0.05274 -0.07662 C 0.0569 -0.08171 0.0612 -0.08704 0.06576 -0.0912 C 0.10495 -0.12847 0.10833 -0.1287 0.15182 -0.15972 C 0.15977 -0.16551 0.16823 -0.16991 0.17591 -0.17685 C 0.18438 -0.18472 0.1931 -0.19144 0.2013 -0.20023 C 0.22266 -0.22269 0.2388 -0.24259 0.25781 -0.26759 C 0.27318 -0.2875 0.27214 -0.28565 0.28672 -0.31157 C 0.29115 -0.31945 0.29583 -0.32732 0.29974 -0.33611 C 0.30287 -0.34259 0.31732 -0.38079 0.31979 -0.38982 C 0.32552 -0.41157 0.32227 -0.40718 0.32526 -0.42292 C 0.32552 -0.42454 0.32617 -0.42616 0.32669 -0.42778 C 0.32565 -0.4331 0.32552 -0.43889 0.32383 -0.44375 C 0.32305 -0.4463 0.32109 -0.44699 0.31979 -0.44861 C 0.31862 -0.44977 0.31758 -0.45162 0.31628 -0.45232 C 0.31068 -0.45463 0.31498 -0.45301 0.30534 -0.45463 L 0.29844 -0.45579 L 0.29154 -0.45463 " pathEditMode="relative" ptsTypes="AAAAAAAAAAAAAAA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04699 L -0.00703 0.04699 C -0.05833 0.00023 -0.03007 0.02292 -0.11445 -0.02662 C -0.1263 -0.03356 -0.13828 -0.03981 -0.15026 -0.04606 L -0.27135 -0.10856 C -0.28685 -0.11643 -0.30234 -0.12477 -0.3181 -0.13171 L -0.35104 -0.14653 C -0.35638 -0.14861 -0.36171 -0.15 -0.36692 -0.15255 C -0.37408 -0.15602 -0.38112 -0.16088 -0.38828 -0.16481 C -0.39283 -0.16736 -0.39752 -0.16921 -0.40195 -0.17222 C -0.40729 -0.17546 -0.4125 -0.17893 -0.41783 -0.18194 C -0.42057 -0.18333 -0.4233 -0.18472 -0.42604 -0.18565 C -0.43854 -0.18935 -0.43698 -0.18912 -0.44323 -0.18912 " pathEditMode="relative" ptsTypes="AAAA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-0.03959 L 0.00404 -0.03959 C -0.01484 -0.08079 0.00651 -0.03565 -0.02148 -0.0875 C -0.03047 -0.10417 -0.04687 -0.13612 -0.05794 -0.14977 C -0.06029 -0.15278 -0.0625 -0.15579 -0.06484 -0.15834 C -0.06628 -0.15996 -0.07331 -0.16598 -0.07513 -0.1669 C -0.07721 -0.16806 -0.0793 -0.16852 -0.08138 -0.16945 C -0.08372 -0.17061 -0.08594 -0.172 -0.08828 -0.17315 C -0.09167 -0.17454 -0.09518 -0.17547 -0.09857 -0.17686 C -0.1013 -0.17778 -0.10677 -0.18033 -0.10677 -0.18033 " pathEditMode="relative" ptsTypes="AAAAAAAA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B64D-F68C-40DA-AE4B-A7F887D2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TIME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3EB78CA0-1266-4E92-98F3-40630F276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224" y="1972340"/>
            <a:ext cx="3500728" cy="3827463"/>
          </a:xfrm>
        </p:spPr>
      </p:pic>
      <p:pic>
        <p:nvPicPr>
          <p:cNvPr id="1026" name="Picture 2" descr="Hiwassee Dam Fire Department - With fireworks, grilling outside and maybe  hanging by the fire pit, this holiday weekend is a great time to review STOP,  DROP, COVER AND ROLL with your">
            <a:extLst>
              <a:ext uri="{FF2B5EF4-FFF2-40B4-BE49-F238E27FC236}">
                <a16:creationId xmlns:a16="http://schemas.microsoft.com/office/drawing/2014/main" id="{F4C6F14D-4E5D-46AF-92D9-A9B4BA9D6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5" r="73170" b="34840"/>
          <a:stretch/>
        </p:blipFill>
        <p:spPr bwMode="auto">
          <a:xfrm>
            <a:off x="4843464" y="848914"/>
            <a:ext cx="2471736" cy="28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rn First Aid - Beyond Burns">
            <a:extLst>
              <a:ext uri="{FF2B5EF4-FFF2-40B4-BE49-F238E27FC236}">
                <a16:creationId xmlns:a16="http://schemas.microsoft.com/office/drawing/2014/main" id="{522F6958-4362-4478-8B59-129440707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8" r="66908" b="31718"/>
          <a:stretch/>
        </p:blipFill>
        <p:spPr bwMode="auto">
          <a:xfrm>
            <a:off x="7789829" y="1811914"/>
            <a:ext cx="2239388" cy="27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ds having bonfire Royalty Free Vector Image - VectorStock">
            <a:extLst>
              <a:ext uri="{FF2B5EF4-FFF2-40B4-BE49-F238E27FC236}">
                <a16:creationId xmlns:a16="http://schemas.microsoft.com/office/drawing/2014/main" id="{7F35E9A1-6025-4A4F-9CCD-F90A3CF19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11756" r="7794" b="12839"/>
          <a:stretch/>
        </p:blipFill>
        <p:spPr bwMode="auto">
          <a:xfrm>
            <a:off x="4869379" y="3827872"/>
            <a:ext cx="2723745" cy="24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0211-45AB-4FCC-85C8-ADFC572E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Color and build our fire trucks!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9A72BED-2BC9-4D83-A585-883888543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24461" r="5787" b="13017"/>
          <a:stretch/>
        </p:blipFill>
        <p:spPr>
          <a:xfrm>
            <a:off x="2944627" y="2052536"/>
            <a:ext cx="6485267" cy="3365771"/>
          </a:xfrm>
        </p:spPr>
      </p:pic>
    </p:spTree>
    <p:extLst>
      <p:ext uri="{BB962C8B-B14F-4D97-AF65-F5344CB8AC3E}">
        <p14:creationId xmlns:p14="http://schemas.microsoft.com/office/powerpoint/2010/main" val="2225227361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bubbles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2F7BAACEACD24A9C7357C74E66F96A" ma:contentTypeVersion="2" ma:contentTypeDescription="Create a new document." ma:contentTypeScope="" ma:versionID="9d8bb02c30b57329de0d2d220f2b731c">
  <xsd:schema xmlns:xsd="http://www.w3.org/2001/XMLSchema" xmlns:xs="http://www.w3.org/2001/XMLSchema" xmlns:p="http://schemas.microsoft.com/office/2006/metadata/properties" xmlns:ns2="8af5d6e0-26b5-4c6a-a2c6-f37893d15617" targetNamespace="http://schemas.microsoft.com/office/2006/metadata/properties" ma:root="true" ma:fieldsID="d7ec08463f2ed6b4e77cc48d69622468" ns2:_="">
    <xsd:import namespace="8af5d6e0-26b5-4c6a-a2c6-f37893d156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5d6e0-26b5-4c6a-a2c6-f37893d156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959414-2E76-4A0D-BBB1-7AF21BFB1F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f5d6e0-26b5-4c6a-a2c6-f37893d156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B21568-80BF-4702-8A59-CC247474D356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8af5d6e0-26b5-4c6a-a2c6-f37893d1561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941523-8296-4E4F-97C0-6F624620AF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60</Words>
  <Application>Microsoft Office PowerPoint</Application>
  <PresentationFormat>Widescreen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The Hand</vt:lpstr>
      <vt:lpstr>The Serif Hand</vt:lpstr>
      <vt:lpstr>ChitchatVTI</vt:lpstr>
      <vt:lpstr>Stop, Drop, Cover and Roll</vt:lpstr>
      <vt:lpstr>Hot things burn</vt:lpstr>
      <vt:lpstr>Hot or not hot</vt:lpstr>
      <vt:lpstr>If my clothes catch fire..... </vt:lpstr>
      <vt:lpstr>Do I need to stop, drop, and roll?</vt:lpstr>
      <vt:lpstr>GAME TIME</vt:lpstr>
      <vt:lpstr>Let’s Color and build our fire trucks!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Kelsey Johnson</cp:lastModifiedBy>
  <cp:revision>150</cp:revision>
  <dcterms:created xsi:type="dcterms:W3CDTF">2022-01-03T15:01:39Z</dcterms:created>
  <dcterms:modified xsi:type="dcterms:W3CDTF">2022-01-03T16:48:01Z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0x010100532F7BAACEACD24A9C7357C74E66F96A</vt:lpwstr>
  </property>
</Properties>
</file>